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62" r:id="rId7"/>
    <p:sldId id="263" r:id="rId8"/>
    <p:sldId id="264" r:id="rId9"/>
    <p:sldId id="259" r:id="rId10"/>
    <p:sldId id="265" r:id="rId11"/>
    <p:sldId id="266" r:id="rId12"/>
    <p:sldId id="267" r:id="rId13"/>
    <p:sldId id="261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25AF21-BB9B-42C6-9A30-D4CBFA21038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082E80B-4547-458B-ACC7-C766AFFB3B5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Search social media</a:t>
          </a:r>
          <a:endParaRPr lang="en-US" dirty="0"/>
        </a:p>
      </dgm:t>
    </dgm:pt>
    <dgm:pt modelId="{DE992619-E383-495E-85A6-DC3474452460}" type="parTrans" cxnId="{6764A510-A2D8-4C88-9879-0D4D66E57307}">
      <dgm:prSet/>
      <dgm:spPr/>
      <dgm:t>
        <a:bodyPr/>
        <a:lstStyle/>
        <a:p>
          <a:endParaRPr lang="en-US"/>
        </a:p>
      </dgm:t>
    </dgm:pt>
    <dgm:pt modelId="{E433A251-169A-4F48-9790-F754E568FEB9}" type="sibTrans" cxnId="{6764A510-A2D8-4C88-9879-0D4D66E57307}">
      <dgm:prSet/>
      <dgm:spPr/>
      <dgm:t>
        <a:bodyPr/>
        <a:lstStyle/>
        <a:p>
          <a:endParaRPr lang="en-US"/>
        </a:p>
      </dgm:t>
    </dgm:pt>
    <dgm:pt modelId="{C0963CB8-DA1C-49E2-BE99-B2C094E00E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Search hashtags</a:t>
          </a:r>
          <a:endParaRPr lang="en-US" dirty="0"/>
        </a:p>
      </dgm:t>
    </dgm:pt>
    <dgm:pt modelId="{DD34CD32-12C8-47B9-85FB-3EA980644D47}" type="parTrans" cxnId="{554E1623-BE21-4E32-B1A5-B966D1682944}">
      <dgm:prSet/>
      <dgm:spPr/>
      <dgm:t>
        <a:bodyPr/>
        <a:lstStyle/>
        <a:p>
          <a:endParaRPr lang="en-US"/>
        </a:p>
      </dgm:t>
    </dgm:pt>
    <dgm:pt modelId="{E6302700-0A7D-42E0-974D-473DA4E2A96F}" type="sibTrans" cxnId="{554E1623-BE21-4E32-B1A5-B966D1682944}">
      <dgm:prSet/>
      <dgm:spPr/>
      <dgm:t>
        <a:bodyPr/>
        <a:lstStyle/>
        <a:p>
          <a:endParaRPr lang="en-US"/>
        </a:p>
      </dgm:t>
    </dgm:pt>
    <dgm:pt modelId="{396C4200-08A5-45DC-AAEF-8E3251B920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Search for a price</a:t>
          </a:r>
          <a:endParaRPr lang="en-US" dirty="0"/>
        </a:p>
      </dgm:t>
    </dgm:pt>
    <dgm:pt modelId="{A4014E45-AC82-4713-95A7-A013000690D5}" type="sibTrans" cxnId="{B786376C-B5BE-4A64-8E3F-B5EF35EB15A0}">
      <dgm:prSet/>
      <dgm:spPr/>
      <dgm:t>
        <a:bodyPr/>
        <a:lstStyle/>
        <a:p>
          <a:endParaRPr lang="en-US"/>
        </a:p>
      </dgm:t>
    </dgm:pt>
    <dgm:pt modelId="{14A74BC9-5CE9-459C-9D67-C30729B29559}" type="parTrans" cxnId="{B786376C-B5BE-4A64-8E3F-B5EF35EB15A0}">
      <dgm:prSet/>
      <dgm:spPr/>
      <dgm:t>
        <a:bodyPr/>
        <a:lstStyle/>
        <a:p>
          <a:endParaRPr lang="en-US"/>
        </a:p>
      </dgm:t>
    </dgm:pt>
    <dgm:pt modelId="{2271DD3C-C3E0-4DC8-B6A5-0A53CC3A2A02}" type="pres">
      <dgm:prSet presAssocID="{3025AF21-BB9B-42C6-9A30-D4CBFA21038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C0D4CB-0BC3-4715-B1C0-92AF57BD15AB}" type="pres">
      <dgm:prSet presAssocID="{5082E80B-4547-458B-ACC7-C766AFFB3B5E}" presName="compNode" presStyleCnt="0"/>
      <dgm:spPr/>
    </dgm:pt>
    <dgm:pt modelId="{35212CD3-A844-456F-9910-E51FF00A9F9E}" type="pres">
      <dgm:prSet presAssocID="{5082E80B-4547-458B-ACC7-C766AFFB3B5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/>
    </dgm:pt>
    <dgm:pt modelId="{224CD099-3F19-4E48-AC20-240FB64D35DA}" type="pres">
      <dgm:prSet presAssocID="{5082E80B-4547-458B-ACC7-C766AFFB3B5E}" presName="spaceRect" presStyleCnt="0"/>
      <dgm:spPr/>
    </dgm:pt>
    <dgm:pt modelId="{9BC90299-D1AF-4E02-9703-41925A1CE414}" type="pres">
      <dgm:prSet presAssocID="{5082E80B-4547-458B-ACC7-C766AFFB3B5E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D559B64D-022D-4195-B479-0DA48E7D271E}" type="pres">
      <dgm:prSet presAssocID="{E433A251-169A-4F48-9790-F754E568FEB9}" presName="sibTrans" presStyleCnt="0"/>
      <dgm:spPr/>
    </dgm:pt>
    <dgm:pt modelId="{3A2899D1-FD26-4141-BAC5-63643BA88A7A}" type="pres">
      <dgm:prSet presAssocID="{396C4200-08A5-45DC-AAEF-8E3251B92090}" presName="compNode" presStyleCnt="0"/>
      <dgm:spPr/>
    </dgm:pt>
    <dgm:pt modelId="{AC380912-0D51-4481-818F-70568D386B0B}" type="pres">
      <dgm:prSet presAssocID="{396C4200-08A5-45DC-AAEF-8E3251B92090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</dgm:spPr>
      <dgm:t>
        <a:bodyPr/>
        <a:lstStyle/>
        <a:p>
          <a:endParaRPr lang="en-US"/>
        </a:p>
      </dgm:t>
      <dgm:extLst/>
    </dgm:pt>
    <dgm:pt modelId="{06422FB7-9400-45D9-94DB-7B18A76AE114}" type="pres">
      <dgm:prSet presAssocID="{396C4200-08A5-45DC-AAEF-8E3251B92090}" presName="spaceRect" presStyleCnt="0"/>
      <dgm:spPr/>
    </dgm:pt>
    <dgm:pt modelId="{24598F6F-2D98-4B0B-A2CF-7142DFF7193F}" type="pres">
      <dgm:prSet presAssocID="{396C4200-08A5-45DC-AAEF-8E3251B92090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45E5296-3765-408C-B021-462577F5158E}" type="pres">
      <dgm:prSet presAssocID="{A4014E45-AC82-4713-95A7-A013000690D5}" presName="sibTrans" presStyleCnt="0"/>
      <dgm:spPr/>
    </dgm:pt>
    <dgm:pt modelId="{85FC7852-7596-450C-9A5E-1C6E4CDCE0BD}" type="pres">
      <dgm:prSet presAssocID="{C0963CB8-DA1C-49E2-BE99-B2C094E00EC4}" presName="compNode" presStyleCnt="0"/>
      <dgm:spPr/>
    </dgm:pt>
    <dgm:pt modelId="{5E892DCE-2266-406B-AC03-97C581CB8208}" type="pres">
      <dgm:prSet presAssocID="{C0963CB8-DA1C-49E2-BE99-B2C094E00EC4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t>
        <a:bodyPr/>
        <a:lstStyle/>
        <a:p>
          <a:endParaRPr lang="en-US"/>
        </a:p>
      </dgm:t>
      <dgm:extLst/>
    </dgm:pt>
    <dgm:pt modelId="{B19BFA82-9587-4C3A-82F7-DB5F121242B3}" type="pres">
      <dgm:prSet presAssocID="{C0963CB8-DA1C-49E2-BE99-B2C094E00EC4}" presName="spaceRect" presStyleCnt="0"/>
      <dgm:spPr/>
    </dgm:pt>
    <dgm:pt modelId="{77287F9E-5486-4F11-AFDA-E8518F6D86C4}" type="pres">
      <dgm:prSet presAssocID="{C0963CB8-DA1C-49E2-BE99-B2C094E00EC4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C5799A-BBA6-4814-A3E3-2E9FD42E840C}" type="presOf" srcId="{3025AF21-BB9B-42C6-9A30-D4CBFA210386}" destId="{2271DD3C-C3E0-4DC8-B6A5-0A53CC3A2A02}" srcOrd="0" destOrd="0" presId="urn:microsoft.com/office/officeart/2018/2/layout/IconLabelList"/>
    <dgm:cxn modelId="{A7037008-2B79-4B4B-9033-57389541D386}" type="presOf" srcId="{5082E80B-4547-458B-ACC7-C766AFFB3B5E}" destId="{9BC90299-D1AF-4E02-9703-41925A1CE414}" srcOrd="0" destOrd="0" presId="urn:microsoft.com/office/officeart/2018/2/layout/IconLabelList"/>
    <dgm:cxn modelId="{554E1623-BE21-4E32-B1A5-B966D1682944}" srcId="{3025AF21-BB9B-42C6-9A30-D4CBFA210386}" destId="{C0963CB8-DA1C-49E2-BE99-B2C094E00EC4}" srcOrd="2" destOrd="0" parTransId="{DD34CD32-12C8-47B9-85FB-3EA980644D47}" sibTransId="{E6302700-0A7D-42E0-974D-473DA4E2A96F}"/>
    <dgm:cxn modelId="{B786376C-B5BE-4A64-8E3F-B5EF35EB15A0}" srcId="{3025AF21-BB9B-42C6-9A30-D4CBFA210386}" destId="{396C4200-08A5-45DC-AAEF-8E3251B92090}" srcOrd="1" destOrd="0" parTransId="{14A74BC9-5CE9-459C-9D67-C30729B29559}" sibTransId="{A4014E45-AC82-4713-95A7-A013000690D5}"/>
    <dgm:cxn modelId="{7B7502CE-D828-4947-9898-EF62DE5C3DAB}" type="presOf" srcId="{396C4200-08A5-45DC-AAEF-8E3251B92090}" destId="{24598F6F-2D98-4B0B-A2CF-7142DFF7193F}" srcOrd="0" destOrd="0" presId="urn:microsoft.com/office/officeart/2018/2/layout/IconLabelList"/>
    <dgm:cxn modelId="{6764A510-A2D8-4C88-9879-0D4D66E57307}" srcId="{3025AF21-BB9B-42C6-9A30-D4CBFA210386}" destId="{5082E80B-4547-458B-ACC7-C766AFFB3B5E}" srcOrd="0" destOrd="0" parTransId="{DE992619-E383-495E-85A6-DC3474452460}" sibTransId="{E433A251-169A-4F48-9790-F754E568FEB9}"/>
    <dgm:cxn modelId="{96C47833-8305-42FB-8EBA-9B973DA5D073}" type="presOf" srcId="{C0963CB8-DA1C-49E2-BE99-B2C094E00EC4}" destId="{77287F9E-5486-4F11-AFDA-E8518F6D86C4}" srcOrd="0" destOrd="0" presId="urn:microsoft.com/office/officeart/2018/2/layout/IconLabelList"/>
    <dgm:cxn modelId="{A4FB87B4-E13B-4F88-B63A-B6245D8F53EF}" type="presParOf" srcId="{2271DD3C-C3E0-4DC8-B6A5-0A53CC3A2A02}" destId="{19C0D4CB-0BC3-4715-B1C0-92AF57BD15AB}" srcOrd="0" destOrd="0" presId="urn:microsoft.com/office/officeart/2018/2/layout/IconLabelList"/>
    <dgm:cxn modelId="{A23A73C2-3DE1-42C3-8995-ACF1B5882572}" type="presParOf" srcId="{19C0D4CB-0BC3-4715-B1C0-92AF57BD15AB}" destId="{35212CD3-A844-456F-9910-E51FF00A9F9E}" srcOrd="0" destOrd="0" presId="urn:microsoft.com/office/officeart/2018/2/layout/IconLabelList"/>
    <dgm:cxn modelId="{8A628D51-6634-4891-8AE1-5367E7870D3C}" type="presParOf" srcId="{19C0D4CB-0BC3-4715-B1C0-92AF57BD15AB}" destId="{224CD099-3F19-4E48-AC20-240FB64D35DA}" srcOrd="1" destOrd="0" presId="urn:microsoft.com/office/officeart/2018/2/layout/IconLabelList"/>
    <dgm:cxn modelId="{69E15120-D7D1-4B2D-A152-E36BB8E81B99}" type="presParOf" srcId="{19C0D4CB-0BC3-4715-B1C0-92AF57BD15AB}" destId="{9BC90299-D1AF-4E02-9703-41925A1CE414}" srcOrd="2" destOrd="0" presId="urn:microsoft.com/office/officeart/2018/2/layout/IconLabelList"/>
    <dgm:cxn modelId="{679C146C-09A4-4A25-9375-D8215565A4CA}" type="presParOf" srcId="{2271DD3C-C3E0-4DC8-B6A5-0A53CC3A2A02}" destId="{D559B64D-022D-4195-B479-0DA48E7D271E}" srcOrd="1" destOrd="0" presId="urn:microsoft.com/office/officeart/2018/2/layout/IconLabelList"/>
    <dgm:cxn modelId="{1A119CDC-F13C-4F66-976C-9A6DB76DB721}" type="presParOf" srcId="{2271DD3C-C3E0-4DC8-B6A5-0A53CC3A2A02}" destId="{3A2899D1-FD26-4141-BAC5-63643BA88A7A}" srcOrd="2" destOrd="0" presId="urn:microsoft.com/office/officeart/2018/2/layout/IconLabelList"/>
    <dgm:cxn modelId="{1818368E-0C6B-4FE1-929A-5B0EE9B0E1A5}" type="presParOf" srcId="{3A2899D1-FD26-4141-BAC5-63643BA88A7A}" destId="{AC380912-0D51-4481-818F-70568D386B0B}" srcOrd="0" destOrd="0" presId="urn:microsoft.com/office/officeart/2018/2/layout/IconLabelList"/>
    <dgm:cxn modelId="{ADCE566C-6738-49BE-8059-01A52E7BE47E}" type="presParOf" srcId="{3A2899D1-FD26-4141-BAC5-63643BA88A7A}" destId="{06422FB7-9400-45D9-94DB-7B18A76AE114}" srcOrd="1" destOrd="0" presId="urn:microsoft.com/office/officeart/2018/2/layout/IconLabelList"/>
    <dgm:cxn modelId="{1899E254-D271-4F4D-9CA4-FF2F41E1DCF9}" type="presParOf" srcId="{3A2899D1-FD26-4141-BAC5-63643BA88A7A}" destId="{24598F6F-2D98-4B0B-A2CF-7142DFF7193F}" srcOrd="2" destOrd="0" presId="urn:microsoft.com/office/officeart/2018/2/layout/IconLabelList"/>
    <dgm:cxn modelId="{37C4FB8B-54E7-4095-8E55-3A4925F7EB0C}" type="presParOf" srcId="{2271DD3C-C3E0-4DC8-B6A5-0A53CC3A2A02}" destId="{F45E5296-3765-408C-B021-462577F5158E}" srcOrd="3" destOrd="0" presId="urn:microsoft.com/office/officeart/2018/2/layout/IconLabelList"/>
    <dgm:cxn modelId="{6F90FAB2-A10A-4491-B8AF-CF6115D7C084}" type="presParOf" srcId="{2271DD3C-C3E0-4DC8-B6A5-0A53CC3A2A02}" destId="{85FC7852-7596-450C-9A5E-1C6E4CDCE0BD}" srcOrd="4" destOrd="0" presId="urn:microsoft.com/office/officeart/2018/2/layout/IconLabelList"/>
    <dgm:cxn modelId="{F44E5D7C-5D9F-48AA-B4E8-834C2DEF1F4D}" type="presParOf" srcId="{85FC7852-7596-450C-9A5E-1C6E4CDCE0BD}" destId="{5E892DCE-2266-406B-AC03-97C581CB8208}" srcOrd="0" destOrd="0" presId="urn:microsoft.com/office/officeart/2018/2/layout/IconLabelList"/>
    <dgm:cxn modelId="{362B09B3-A1AD-4A7F-834F-FC1EEA08A23B}" type="presParOf" srcId="{85FC7852-7596-450C-9A5E-1C6E4CDCE0BD}" destId="{B19BFA82-9587-4C3A-82F7-DB5F121242B3}" srcOrd="1" destOrd="0" presId="urn:microsoft.com/office/officeart/2018/2/layout/IconLabelList"/>
    <dgm:cxn modelId="{0B0F49EA-F9F2-4F08-BC0B-3B8EAEA7957D}" type="presParOf" srcId="{85FC7852-7596-450C-9A5E-1C6E4CDCE0BD}" destId="{77287F9E-5486-4F11-AFDA-E8518F6D86C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25AF21-BB9B-42C6-9A30-D4CBFA21038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082E80B-4547-458B-ACC7-C766AFFB3B5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Exclude words</a:t>
          </a:r>
          <a:endParaRPr lang="en-US" dirty="0"/>
        </a:p>
      </dgm:t>
    </dgm:pt>
    <dgm:pt modelId="{DE992619-E383-495E-85A6-DC3474452460}" type="parTrans" cxnId="{6764A510-A2D8-4C88-9879-0D4D66E57307}">
      <dgm:prSet/>
      <dgm:spPr/>
      <dgm:t>
        <a:bodyPr/>
        <a:lstStyle/>
        <a:p>
          <a:endParaRPr lang="en-US"/>
        </a:p>
      </dgm:t>
    </dgm:pt>
    <dgm:pt modelId="{E433A251-169A-4F48-9790-F754E568FEB9}" type="sibTrans" cxnId="{6764A510-A2D8-4C88-9879-0D4D66E57307}">
      <dgm:prSet/>
      <dgm:spPr/>
      <dgm:t>
        <a:bodyPr/>
        <a:lstStyle/>
        <a:p>
          <a:endParaRPr lang="en-US"/>
        </a:p>
      </dgm:t>
    </dgm:pt>
    <dgm:pt modelId="{396C4200-08A5-45DC-AAEF-8E3251B920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Exact match</a:t>
          </a:r>
          <a:endParaRPr lang="en-US" dirty="0"/>
        </a:p>
      </dgm:t>
    </dgm:pt>
    <dgm:pt modelId="{A4014E45-AC82-4713-95A7-A013000690D5}" type="sibTrans" cxnId="{B786376C-B5BE-4A64-8E3F-B5EF35EB15A0}">
      <dgm:prSet/>
      <dgm:spPr/>
      <dgm:t>
        <a:bodyPr/>
        <a:lstStyle/>
        <a:p>
          <a:endParaRPr lang="en-US"/>
        </a:p>
      </dgm:t>
    </dgm:pt>
    <dgm:pt modelId="{14A74BC9-5CE9-459C-9D67-C30729B29559}" type="parTrans" cxnId="{B786376C-B5BE-4A64-8E3F-B5EF35EB15A0}">
      <dgm:prSet/>
      <dgm:spPr/>
      <dgm:t>
        <a:bodyPr/>
        <a:lstStyle/>
        <a:p>
          <a:endParaRPr lang="en-US"/>
        </a:p>
      </dgm:t>
    </dgm:pt>
    <dgm:pt modelId="{C0963CB8-DA1C-49E2-BE99-B2C094E00E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Search a range</a:t>
          </a:r>
          <a:endParaRPr lang="en-US" dirty="0"/>
        </a:p>
      </dgm:t>
    </dgm:pt>
    <dgm:pt modelId="{E6302700-0A7D-42E0-974D-473DA4E2A96F}" type="sibTrans" cxnId="{554E1623-BE21-4E32-B1A5-B966D1682944}">
      <dgm:prSet/>
      <dgm:spPr/>
      <dgm:t>
        <a:bodyPr/>
        <a:lstStyle/>
        <a:p>
          <a:endParaRPr lang="en-US"/>
        </a:p>
      </dgm:t>
    </dgm:pt>
    <dgm:pt modelId="{DD34CD32-12C8-47B9-85FB-3EA980644D47}" type="parTrans" cxnId="{554E1623-BE21-4E32-B1A5-B966D1682944}">
      <dgm:prSet/>
      <dgm:spPr/>
      <dgm:t>
        <a:bodyPr/>
        <a:lstStyle/>
        <a:p>
          <a:endParaRPr lang="en-US"/>
        </a:p>
      </dgm:t>
    </dgm:pt>
    <dgm:pt modelId="{2271DD3C-C3E0-4DC8-B6A5-0A53CC3A2A02}" type="pres">
      <dgm:prSet presAssocID="{3025AF21-BB9B-42C6-9A30-D4CBFA21038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C0D4CB-0BC3-4715-B1C0-92AF57BD15AB}" type="pres">
      <dgm:prSet presAssocID="{5082E80B-4547-458B-ACC7-C766AFFB3B5E}" presName="compNode" presStyleCnt="0"/>
      <dgm:spPr/>
    </dgm:pt>
    <dgm:pt modelId="{35212CD3-A844-456F-9910-E51FF00A9F9E}" type="pres">
      <dgm:prSet presAssocID="{5082E80B-4547-458B-ACC7-C766AFFB3B5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/>
    </dgm:pt>
    <dgm:pt modelId="{224CD099-3F19-4E48-AC20-240FB64D35DA}" type="pres">
      <dgm:prSet presAssocID="{5082E80B-4547-458B-ACC7-C766AFFB3B5E}" presName="spaceRect" presStyleCnt="0"/>
      <dgm:spPr/>
    </dgm:pt>
    <dgm:pt modelId="{9BC90299-D1AF-4E02-9703-41925A1CE414}" type="pres">
      <dgm:prSet presAssocID="{5082E80B-4547-458B-ACC7-C766AFFB3B5E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D559B64D-022D-4195-B479-0DA48E7D271E}" type="pres">
      <dgm:prSet presAssocID="{E433A251-169A-4F48-9790-F754E568FEB9}" presName="sibTrans" presStyleCnt="0"/>
      <dgm:spPr/>
    </dgm:pt>
    <dgm:pt modelId="{3A2899D1-FD26-4141-BAC5-63643BA88A7A}" type="pres">
      <dgm:prSet presAssocID="{396C4200-08A5-45DC-AAEF-8E3251B92090}" presName="compNode" presStyleCnt="0"/>
      <dgm:spPr/>
    </dgm:pt>
    <dgm:pt modelId="{AC380912-0D51-4481-818F-70568D386B0B}" type="pres">
      <dgm:prSet presAssocID="{396C4200-08A5-45DC-AAEF-8E3251B92090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/>
    </dgm:pt>
    <dgm:pt modelId="{06422FB7-9400-45D9-94DB-7B18A76AE114}" type="pres">
      <dgm:prSet presAssocID="{396C4200-08A5-45DC-AAEF-8E3251B92090}" presName="spaceRect" presStyleCnt="0"/>
      <dgm:spPr/>
    </dgm:pt>
    <dgm:pt modelId="{24598F6F-2D98-4B0B-A2CF-7142DFF7193F}" type="pres">
      <dgm:prSet presAssocID="{396C4200-08A5-45DC-AAEF-8E3251B92090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45E5296-3765-408C-B021-462577F5158E}" type="pres">
      <dgm:prSet presAssocID="{A4014E45-AC82-4713-95A7-A013000690D5}" presName="sibTrans" presStyleCnt="0"/>
      <dgm:spPr/>
    </dgm:pt>
    <dgm:pt modelId="{85FC7852-7596-450C-9A5E-1C6E4CDCE0BD}" type="pres">
      <dgm:prSet presAssocID="{C0963CB8-DA1C-49E2-BE99-B2C094E00EC4}" presName="compNode" presStyleCnt="0"/>
      <dgm:spPr/>
    </dgm:pt>
    <dgm:pt modelId="{5E892DCE-2266-406B-AC03-97C581CB8208}" type="pres">
      <dgm:prSet presAssocID="{C0963CB8-DA1C-49E2-BE99-B2C094E00EC4}" presName="iconRect" presStyleLbl="node1" presStyleIdx="2" presStyleCnt="3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endParaRPr lang="en-US"/>
        </a:p>
      </dgm:t>
      <dgm:extLst/>
    </dgm:pt>
    <dgm:pt modelId="{B19BFA82-9587-4C3A-82F7-DB5F121242B3}" type="pres">
      <dgm:prSet presAssocID="{C0963CB8-DA1C-49E2-BE99-B2C094E00EC4}" presName="spaceRect" presStyleCnt="0"/>
      <dgm:spPr/>
    </dgm:pt>
    <dgm:pt modelId="{77287F9E-5486-4F11-AFDA-E8518F6D86C4}" type="pres">
      <dgm:prSet presAssocID="{C0963CB8-DA1C-49E2-BE99-B2C094E00EC4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C5799A-BBA6-4814-A3E3-2E9FD42E840C}" type="presOf" srcId="{3025AF21-BB9B-42C6-9A30-D4CBFA210386}" destId="{2271DD3C-C3E0-4DC8-B6A5-0A53CC3A2A02}" srcOrd="0" destOrd="0" presId="urn:microsoft.com/office/officeart/2018/2/layout/IconLabelList"/>
    <dgm:cxn modelId="{A7037008-2B79-4B4B-9033-57389541D386}" type="presOf" srcId="{5082E80B-4547-458B-ACC7-C766AFFB3B5E}" destId="{9BC90299-D1AF-4E02-9703-41925A1CE414}" srcOrd="0" destOrd="0" presId="urn:microsoft.com/office/officeart/2018/2/layout/IconLabelList"/>
    <dgm:cxn modelId="{554E1623-BE21-4E32-B1A5-B966D1682944}" srcId="{3025AF21-BB9B-42C6-9A30-D4CBFA210386}" destId="{C0963CB8-DA1C-49E2-BE99-B2C094E00EC4}" srcOrd="2" destOrd="0" parTransId="{DD34CD32-12C8-47B9-85FB-3EA980644D47}" sibTransId="{E6302700-0A7D-42E0-974D-473DA4E2A96F}"/>
    <dgm:cxn modelId="{B786376C-B5BE-4A64-8E3F-B5EF35EB15A0}" srcId="{3025AF21-BB9B-42C6-9A30-D4CBFA210386}" destId="{396C4200-08A5-45DC-AAEF-8E3251B92090}" srcOrd="1" destOrd="0" parTransId="{14A74BC9-5CE9-459C-9D67-C30729B29559}" sibTransId="{A4014E45-AC82-4713-95A7-A013000690D5}"/>
    <dgm:cxn modelId="{7B7502CE-D828-4947-9898-EF62DE5C3DAB}" type="presOf" srcId="{396C4200-08A5-45DC-AAEF-8E3251B92090}" destId="{24598F6F-2D98-4B0B-A2CF-7142DFF7193F}" srcOrd="0" destOrd="0" presId="urn:microsoft.com/office/officeart/2018/2/layout/IconLabelList"/>
    <dgm:cxn modelId="{6764A510-A2D8-4C88-9879-0D4D66E57307}" srcId="{3025AF21-BB9B-42C6-9A30-D4CBFA210386}" destId="{5082E80B-4547-458B-ACC7-C766AFFB3B5E}" srcOrd="0" destOrd="0" parTransId="{DE992619-E383-495E-85A6-DC3474452460}" sibTransId="{E433A251-169A-4F48-9790-F754E568FEB9}"/>
    <dgm:cxn modelId="{96C47833-8305-42FB-8EBA-9B973DA5D073}" type="presOf" srcId="{C0963CB8-DA1C-49E2-BE99-B2C094E00EC4}" destId="{77287F9E-5486-4F11-AFDA-E8518F6D86C4}" srcOrd="0" destOrd="0" presId="urn:microsoft.com/office/officeart/2018/2/layout/IconLabelList"/>
    <dgm:cxn modelId="{A4FB87B4-E13B-4F88-B63A-B6245D8F53EF}" type="presParOf" srcId="{2271DD3C-C3E0-4DC8-B6A5-0A53CC3A2A02}" destId="{19C0D4CB-0BC3-4715-B1C0-92AF57BD15AB}" srcOrd="0" destOrd="0" presId="urn:microsoft.com/office/officeart/2018/2/layout/IconLabelList"/>
    <dgm:cxn modelId="{A23A73C2-3DE1-42C3-8995-ACF1B5882572}" type="presParOf" srcId="{19C0D4CB-0BC3-4715-B1C0-92AF57BD15AB}" destId="{35212CD3-A844-456F-9910-E51FF00A9F9E}" srcOrd="0" destOrd="0" presId="urn:microsoft.com/office/officeart/2018/2/layout/IconLabelList"/>
    <dgm:cxn modelId="{8A628D51-6634-4891-8AE1-5367E7870D3C}" type="presParOf" srcId="{19C0D4CB-0BC3-4715-B1C0-92AF57BD15AB}" destId="{224CD099-3F19-4E48-AC20-240FB64D35DA}" srcOrd="1" destOrd="0" presId="urn:microsoft.com/office/officeart/2018/2/layout/IconLabelList"/>
    <dgm:cxn modelId="{69E15120-D7D1-4B2D-A152-E36BB8E81B99}" type="presParOf" srcId="{19C0D4CB-0BC3-4715-B1C0-92AF57BD15AB}" destId="{9BC90299-D1AF-4E02-9703-41925A1CE414}" srcOrd="2" destOrd="0" presId="urn:microsoft.com/office/officeart/2018/2/layout/IconLabelList"/>
    <dgm:cxn modelId="{679C146C-09A4-4A25-9375-D8215565A4CA}" type="presParOf" srcId="{2271DD3C-C3E0-4DC8-B6A5-0A53CC3A2A02}" destId="{D559B64D-022D-4195-B479-0DA48E7D271E}" srcOrd="1" destOrd="0" presId="urn:microsoft.com/office/officeart/2018/2/layout/IconLabelList"/>
    <dgm:cxn modelId="{1A119CDC-F13C-4F66-976C-9A6DB76DB721}" type="presParOf" srcId="{2271DD3C-C3E0-4DC8-B6A5-0A53CC3A2A02}" destId="{3A2899D1-FD26-4141-BAC5-63643BA88A7A}" srcOrd="2" destOrd="0" presId="urn:microsoft.com/office/officeart/2018/2/layout/IconLabelList"/>
    <dgm:cxn modelId="{1818368E-0C6B-4FE1-929A-5B0EE9B0E1A5}" type="presParOf" srcId="{3A2899D1-FD26-4141-BAC5-63643BA88A7A}" destId="{AC380912-0D51-4481-818F-70568D386B0B}" srcOrd="0" destOrd="0" presId="urn:microsoft.com/office/officeart/2018/2/layout/IconLabelList"/>
    <dgm:cxn modelId="{ADCE566C-6738-49BE-8059-01A52E7BE47E}" type="presParOf" srcId="{3A2899D1-FD26-4141-BAC5-63643BA88A7A}" destId="{06422FB7-9400-45D9-94DB-7B18A76AE114}" srcOrd="1" destOrd="0" presId="urn:microsoft.com/office/officeart/2018/2/layout/IconLabelList"/>
    <dgm:cxn modelId="{1899E254-D271-4F4D-9CA4-FF2F41E1DCF9}" type="presParOf" srcId="{3A2899D1-FD26-4141-BAC5-63643BA88A7A}" destId="{24598F6F-2D98-4B0B-A2CF-7142DFF7193F}" srcOrd="2" destOrd="0" presId="urn:microsoft.com/office/officeart/2018/2/layout/IconLabelList"/>
    <dgm:cxn modelId="{37C4FB8B-54E7-4095-8E55-3A4925F7EB0C}" type="presParOf" srcId="{2271DD3C-C3E0-4DC8-B6A5-0A53CC3A2A02}" destId="{F45E5296-3765-408C-B021-462577F5158E}" srcOrd="3" destOrd="0" presId="urn:microsoft.com/office/officeart/2018/2/layout/IconLabelList"/>
    <dgm:cxn modelId="{6F90FAB2-A10A-4491-B8AF-CF6115D7C084}" type="presParOf" srcId="{2271DD3C-C3E0-4DC8-B6A5-0A53CC3A2A02}" destId="{85FC7852-7596-450C-9A5E-1C6E4CDCE0BD}" srcOrd="4" destOrd="0" presId="urn:microsoft.com/office/officeart/2018/2/layout/IconLabelList"/>
    <dgm:cxn modelId="{F44E5D7C-5D9F-48AA-B4E8-834C2DEF1F4D}" type="presParOf" srcId="{85FC7852-7596-450C-9A5E-1C6E4CDCE0BD}" destId="{5E892DCE-2266-406B-AC03-97C581CB8208}" srcOrd="0" destOrd="0" presId="urn:microsoft.com/office/officeart/2018/2/layout/IconLabelList"/>
    <dgm:cxn modelId="{362B09B3-A1AD-4A7F-834F-FC1EEA08A23B}" type="presParOf" srcId="{85FC7852-7596-450C-9A5E-1C6E4CDCE0BD}" destId="{B19BFA82-9587-4C3A-82F7-DB5F121242B3}" srcOrd="1" destOrd="0" presId="urn:microsoft.com/office/officeart/2018/2/layout/IconLabelList"/>
    <dgm:cxn modelId="{0B0F49EA-F9F2-4F08-BC0B-3B8EAEA7957D}" type="presParOf" srcId="{85FC7852-7596-450C-9A5E-1C6E4CDCE0BD}" destId="{77287F9E-5486-4F11-AFDA-E8518F6D86C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12CD3-A844-456F-9910-E51FF00A9F9E}">
      <dsp:nvSpPr>
        <dsp:cNvPr id="0" name=""/>
        <dsp:cNvSpPr/>
      </dsp:nvSpPr>
      <dsp:spPr>
        <a:xfrm>
          <a:off x="1224952" y="492650"/>
          <a:ext cx="1302395" cy="13023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90299-D1AF-4E02-9703-41925A1CE414}">
      <dsp:nvSpPr>
        <dsp:cNvPr id="0" name=""/>
        <dsp:cNvSpPr/>
      </dsp:nvSpPr>
      <dsp:spPr>
        <a:xfrm>
          <a:off x="429044" y="2152090"/>
          <a:ext cx="28942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Search social media</a:t>
          </a:r>
          <a:endParaRPr lang="en-US" sz="2300" kern="1200" dirty="0"/>
        </a:p>
      </dsp:txBody>
      <dsp:txXfrm>
        <a:off x="429044" y="2152090"/>
        <a:ext cx="2894212" cy="720000"/>
      </dsp:txXfrm>
    </dsp:sp>
    <dsp:sp modelId="{AC380912-0D51-4481-818F-70568D386B0B}">
      <dsp:nvSpPr>
        <dsp:cNvPr id="0" name=""/>
        <dsp:cNvSpPr/>
      </dsp:nvSpPr>
      <dsp:spPr>
        <a:xfrm>
          <a:off x="4625652" y="492650"/>
          <a:ext cx="1302395" cy="130239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98F6F-2D98-4B0B-A2CF-7142DFF7193F}">
      <dsp:nvSpPr>
        <dsp:cNvPr id="0" name=""/>
        <dsp:cNvSpPr/>
      </dsp:nvSpPr>
      <dsp:spPr>
        <a:xfrm>
          <a:off x="3829743" y="2152090"/>
          <a:ext cx="28942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Search for a price</a:t>
          </a:r>
          <a:endParaRPr lang="en-US" sz="2300" kern="1200" dirty="0"/>
        </a:p>
      </dsp:txBody>
      <dsp:txXfrm>
        <a:off x="3829743" y="2152090"/>
        <a:ext cx="2894212" cy="720000"/>
      </dsp:txXfrm>
    </dsp:sp>
    <dsp:sp modelId="{5E892DCE-2266-406B-AC03-97C581CB8208}">
      <dsp:nvSpPr>
        <dsp:cNvPr id="0" name=""/>
        <dsp:cNvSpPr/>
      </dsp:nvSpPr>
      <dsp:spPr>
        <a:xfrm>
          <a:off x="8026351" y="492650"/>
          <a:ext cx="1302395" cy="13023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87F9E-5486-4F11-AFDA-E8518F6D86C4}">
      <dsp:nvSpPr>
        <dsp:cNvPr id="0" name=""/>
        <dsp:cNvSpPr/>
      </dsp:nvSpPr>
      <dsp:spPr>
        <a:xfrm>
          <a:off x="7230443" y="2152090"/>
          <a:ext cx="28942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Search hashtags</a:t>
          </a:r>
          <a:endParaRPr lang="en-US" sz="2300" kern="1200" dirty="0"/>
        </a:p>
      </dsp:txBody>
      <dsp:txXfrm>
        <a:off x="7230443" y="2152090"/>
        <a:ext cx="2894212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12CD3-A844-456F-9910-E51FF00A9F9E}">
      <dsp:nvSpPr>
        <dsp:cNvPr id="0" name=""/>
        <dsp:cNvSpPr/>
      </dsp:nvSpPr>
      <dsp:spPr>
        <a:xfrm>
          <a:off x="1224952" y="492650"/>
          <a:ext cx="1302395" cy="13023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90299-D1AF-4E02-9703-41925A1CE414}">
      <dsp:nvSpPr>
        <dsp:cNvPr id="0" name=""/>
        <dsp:cNvSpPr/>
      </dsp:nvSpPr>
      <dsp:spPr>
        <a:xfrm>
          <a:off x="429044" y="2152090"/>
          <a:ext cx="28942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Exclude words</a:t>
          </a:r>
          <a:endParaRPr lang="en-US" sz="3000" kern="1200" dirty="0"/>
        </a:p>
      </dsp:txBody>
      <dsp:txXfrm>
        <a:off x="429044" y="2152090"/>
        <a:ext cx="2894212" cy="720000"/>
      </dsp:txXfrm>
    </dsp:sp>
    <dsp:sp modelId="{AC380912-0D51-4481-818F-70568D386B0B}">
      <dsp:nvSpPr>
        <dsp:cNvPr id="0" name=""/>
        <dsp:cNvSpPr/>
      </dsp:nvSpPr>
      <dsp:spPr>
        <a:xfrm>
          <a:off x="4625652" y="492650"/>
          <a:ext cx="1302395" cy="130239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98F6F-2D98-4B0B-A2CF-7142DFF7193F}">
      <dsp:nvSpPr>
        <dsp:cNvPr id="0" name=""/>
        <dsp:cNvSpPr/>
      </dsp:nvSpPr>
      <dsp:spPr>
        <a:xfrm>
          <a:off x="3829743" y="2152090"/>
          <a:ext cx="28942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Exact match</a:t>
          </a:r>
          <a:endParaRPr lang="en-US" sz="3000" kern="1200" dirty="0"/>
        </a:p>
      </dsp:txBody>
      <dsp:txXfrm>
        <a:off x="3829743" y="2152090"/>
        <a:ext cx="2894212" cy="720000"/>
      </dsp:txXfrm>
    </dsp:sp>
    <dsp:sp modelId="{5E892DCE-2266-406B-AC03-97C581CB8208}">
      <dsp:nvSpPr>
        <dsp:cNvPr id="0" name=""/>
        <dsp:cNvSpPr/>
      </dsp:nvSpPr>
      <dsp:spPr>
        <a:xfrm>
          <a:off x="8026351" y="492650"/>
          <a:ext cx="1302395" cy="1302395"/>
        </a:xfrm>
        <a:prstGeom prst="rect">
          <a:avLst/>
        </a:prstGeom>
        <a:solidFill>
          <a:schemeClr val="accent1">
            <a:lumMod val="7500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87F9E-5486-4F11-AFDA-E8518F6D86C4}">
      <dsp:nvSpPr>
        <dsp:cNvPr id="0" name=""/>
        <dsp:cNvSpPr/>
      </dsp:nvSpPr>
      <dsp:spPr>
        <a:xfrm>
          <a:off x="7230443" y="2152090"/>
          <a:ext cx="28942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Search a range</a:t>
          </a:r>
          <a:endParaRPr lang="en-US" sz="3000" kern="1200" dirty="0"/>
        </a:p>
      </dsp:txBody>
      <dsp:txXfrm>
        <a:off x="7230443" y="2152090"/>
        <a:ext cx="2894212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E3C21-C3CB-4B8D-9033-56C1B3CE75FA}" type="datetimeFigureOut">
              <a:rPr lang="en-US" smtClean="0"/>
              <a:t>6/26/2019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32C3C-A191-48C2-A7E8-9C96AF841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9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9517-8E69-4FF1-9294-E1E54A394BAE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EFFE-95A2-43FF-99D5-6E7D22FB0B88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F6ED-3CC4-4AFC-845E-EA395F55A80F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8A29-D8FB-46E0-94ED-76B45654629F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F942-E3E4-447D-BFAE-5B5B25F76F4C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4C4CE-C594-4506-B364-99EFEEFBB023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8E48-174D-4FEB-9E49-805E25B6E4DE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E718-7869-4C6F-963F-37646651C408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8F81-CFCC-4380-95A1-3EA40326D83F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D059-B916-4F7C-A4ED-4054F320AB5E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09DA-8BB6-47A9-8041-F86B534ABC44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D52A-4DB9-477E-8FA6-EFA1723225C0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5BC2-041D-4BFD-90E5-0281AA95C4F8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99882C83-E2E7-4E14-8989-44350B9DDE3D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6F7BD38-A805-4B2C-9BDF-D56E94387879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2839A1C-34CB-4C3C-8531-CA67525FDE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FAC94EAF-F7F7-4727-AE69-A7036B4A51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FC7E44-4828-47E6-A083-C1E389988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2281574"/>
            <a:ext cx="3994015" cy="2294852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/>
              <a:t>Mrs. Harrison</a:t>
            </a:r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8617FD-A3DD-4B1B-A618-8B7F44A2D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032918"/>
            <a:ext cx="5452533" cy="4792165"/>
          </a:xfrm>
          <a:effectLst/>
        </p:spPr>
        <p:txBody>
          <a:bodyPr anchor="ctr">
            <a:normAutofit/>
          </a:bodyPr>
          <a:lstStyle/>
          <a:p>
            <a:r>
              <a:rPr lang="en-US" sz="6600" dirty="0" smtClean="0"/>
              <a:t>Internet Searches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054774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SEARCH SYMBOLS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06734"/>
              </p:ext>
            </p:extLst>
          </p:nvPr>
        </p:nvGraphicFramePr>
        <p:xfrm>
          <a:off x="828298" y="2827548"/>
          <a:ext cx="10553700" cy="3017037"/>
        </p:xfrm>
        <a:graphic>
          <a:graphicData uri="http://schemas.openxmlformats.org/drawingml/2006/table">
            <a:tbl>
              <a:tblPr/>
              <a:tblGrid>
                <a:gridCol w="1488182">
                  <a:extLst>
                    <a:ext uri="{9D8B030D-6E8A-4147-A177-3AD203B41FA5}">
                      <a16:colId xmlns:a16="http://schemas.microsoft.com/office/drawing/2014/main" val="1945735771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3079123948"/>
                    </a:ext>
                  </a:extLst>
                </a:gridCol>
                <a:gridCol w="7571998">
                  <a:extLst>
                    <a:ext uri="{9D8B030D-6E8A-4147-A177-3AD203B41FA5}">
                      <a16:colId xmlns:a16="http://schemas.microsoft.com/office/drawing/2014/main" val="3394033226"/>
                    </a:ext>
                  </a:extLst>
                </a:gridCol>
              </a:tblGrid>
              <a:tr h="309217"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Geneva"/>
                        </a:rPr>
                        <a:t>Symbol</a:t>
                      </a:r>
                    </a:p>
                  </a:txBody>
                  <a:tcPr marL="67221" marR="67221" marT="33611" marB="3361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Geneva"/>
                        </a:rPr>
                        <a:t>Boolean keyword</a:t>
                      </a:r>
                    </a:p>
                  </a:txBody>
                  <a:tcPr marL="67221" marR="67221" marT="33611" marB="3361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Geneva"/>
                        </a:rPr>
                        <a:t>Examples</a:t>
                      </a:r>
                    </a:p>
                  </a:txBody>
                  <a:tcPr marL="67221" marR="67221" marT="33611" marB="3361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078522"/>
                  </a:ext>
                </a:extLst>
              </a:tr>
              <a:tr h="443659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|</a:t>
                      </a:r>
                    </a:p>
                  </a:txBody>
                  <a:tcPr marL="67221" marR="67221" marT="33611" marB="336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or</a:t>
                      </a:r>
                    </a:p>
                  </a:txBody>
                  <a:tcPr marL="67221" marR="67221" marT="33611" marB="336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cats | </a:t>
                      </a:r>
                      <a:r>
                        <a:rPr lang="en-US" sz="2400" b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fish                cats 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or fish</a:t>
                      </a:r>
                    </a:p>
                  </a:txBody>
                  <a:tcPr marL="67221" marR="67221" marT="33611" marB="336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711052"/>
                  </a:ext>
                </a:extLst>
              </a:tr>
              <a:tr h="443659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+</a:t>
                      </a:r>
                    </a:p>
                  </a:txBody>
                  <a:tcPr marL="67221" marR="67221" marT="33611" marB="336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and</a:t>
                      </a:r>
                    </a:p>
                  </a:txBody>
                  <a:tcPr marL="67221" marR="67221" marT="33611" marB="336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dogs +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cats  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dogs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and cats</a:t>
                      </a:r>
                    </a:p>
                  </a:txBody>
                  <a:tcPr marL="67221" marR="67221" marT="33611" marB="336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871030"/>
                  </a:ext>
                </a:extLst>
              </a:tr>
              <a:tr h="443659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&amp;</a:t>
                      </a:r>
                    </a:p>
                  </a:txBody>
                  <a:tcPr marL="67221" marR="67221" marT="33611" marB="336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and</a:t>
                      </a:r>
                    </a:p>
                  </a:txBody>
                  <a:tcPr marL="67221" marR="67221" marT="33611" marB="336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cats &amp; </a:t>
                      </a:r>
                      <a:r>
                        <a:rPr lang="en-US" sz="2400" b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kittens           cats 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and kittens</a:t>
                      </a:r>
                    </a:p>
                  </a:txBody>
                  <a:tcPr marL="67221" marR="67221" marT="33611" marB="336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297404"/>
                  </a:ext>
                </a:extLst>
              </a:tr>
              <a:tr h="443659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!</a:t>
                      </a:r>
                    </a:p>
                  </a:txBody>
                  <a:tcPr marL="67221" marR="67221" marT="33611" marB="336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not</a:t>
                      </a:r>
                    </a:p>
                  </a:txBody>
                  <a:tcPr marL="67221" marR="67221" marT="33611" marB="336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!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fish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          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not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fish</a:t>
                      </a:r>
                    </a:p>
                  </a:txBody>
                  <a:tcPr marL="67221" marR="67221" marT="33611" marB="336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240196"/>
                  </a:ext>
                </a:extLst>
              </a:tr>
              <a:tr h="443659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^</a:t>
                      </a:r>
                    </a:p>
                  </a:txBody>
                  <a:tcPr marL="67221" marR="67221" marT="33611" marB="336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and not</a:t>
                      </a:r>
                    </a:p>
                  </a:txBody>
                  <a:tcPr marL="67221" marR="67221" marT="33611" marB="336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dogs ^ </a:t>
                      </a:r>
                      <a:r>
                        <a:rPr lang="en-US" sz="2400" b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cats</a:t>
                      </a:r>
                      <a:r>
                        <a:rPr lang="en-US" sz="2400" b="0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  </a:t>
                      </a:r>
                      <a:r>
                        <a:rPr lang="en-US" sz="2400" b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dogs 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and not cats</a:t>
                      </a:r>
                    </a:p>
                  </a:txBody>
                  <a:tcPr marL="67221" marR="67221" marT="33611" marB="336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938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737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an image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10000" y="1171777"/>
            <a:ext cx="10554574" cy="363651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Drag the image to the search engine bar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99" t="9531" r="38751" b="62031"/>
          <a:stretch/>
        </p:blipFill>
        <p:spPr>
          <a:xfrm>
            <a:off x="3015178" y="3511917"/>
            <a:ext cx="6866493" cy="259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23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72F0E-1F23-4605-A360-8DD777B96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 smtClean="0"/>
              <a:t>Common Search Techniques</a:t>
            </a:r>
            <a:endParaRPr lang="en-US" dirty="0"/>
          </a:p>
        </p:txBody>
      </p:sp>
      <p:graphicFrame>
        <p:nvGraphicFramePr>
          <p:cNvPr id="5" name="Content Placeholder 2" descr="SmartArt icon graphic placeholder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0BACF5B-D6ED-4F46-9E57-6555B103FE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197749"/>
              </p:ext>
            </p:extLst>
          </p:nvPr>
        </p:nvGraphicFramePr>
        <p:xfrm>
          <a:off x="819150" y="2494722"/>
          <a:ext cx="10553700" cy="336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1450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social media</a:t>
            </a:r>
          </a:p>
          <a:p>
            <a:r>
              <a:rPr lang="en-US" dirty="0"/>
              <a:t>Put @ in front of a word to search social media. For example: @twitter</a:t>
            </a:r>
          </a:p>
        </p:txBody>
      </p:sp>
    </p:spTree>
    <p:extLst>
      <p:ext uri="{BB962C8B-B14F-4D97-AF65-F5344CB8AC3E}">
        <p14:creationId xmlns:p14="http://schemas.microsoft.com/office/powerpoint/2010/main" val="1444699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a price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for a price</a:t>
            </a:r>
          </a:p>
          <a:p>
            <a:r>
              <a:rPr lang="en-US" dirty="0"/>
              <a:t>Put $ in front of a number. For example: camera $400</a:t>
            </a:r>
          </a:p>
        </p:txBody>
      </p:sp>
    </p:spTree>
    <p:extLst>
      <p:ext uri="{BB962C8B-B14F-4D97-AF65-F5344CB8AC3E}">
        <p14:creationId xmlns:p14="http://schemas.microsoft.com/office/powerpoint/2010/main" val="4060610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Hashtags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hashtags</a:t>
            </a:r>
          </a:p>
          <a:p>
            <a:r>
              <a:rPr lang="en-US" dirty="0"/>
              <a:t>Put # in front of a word. For example: #</a:t>
            </a:r>
            <a:r>
              <a:rPr lang="en-US" dirty="0" err="1"/>
              <a:t>throwbackthursday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975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72F0E-1F23-4605-A360-8DD777B96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 smtClean="0"/>
              <a:t>Common Search Techniques</a:t>
            </a:r>
            <a:endParaRPr lang="en-US" dirty="0"/>
          </a:p>
        </p:txBody>
      </p:sp>
      <p:graphicFrame>
        <p:nvGraphicFramePr>
          <p:cNvPr id="5" name="Content Placeholder 2" descr="SmartArt icon graphic placeholder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0BACF5B-D6ED-4F46-9E57-6555B103FE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515274"/>
              </p:ext>
            </p:extLst>
          </p:nvPr>
        </p:nvGraphicFramePr>
        <p:xfrm>
          <a:off x="819150" y="2494722"/>
          <a:ext cx="10553700" cy="336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30640" y="3444240"/>
            <a:ext cx="149352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1……10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89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Exclude Words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Exclude words from your search</a:t>
            </a:r>
          </a:p>
          <a:p>
            <a:r>
              <a:rPr lang="en-US" dirty="0"/>
              <a:t>Put - in front of a word you want to leave out. For example, jaguar speed -car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952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for an exact match</a:t>
            </a:r>
          </a:p>
          <a:p>
            <a:r>
              <a:rPr lang="en-US" dirty="0"/>
              <a:t>Put a word or phrase inside quotes. For example, "tallest building".</a:t>
            </a:r>
          </a:p>
        </p:txBody>
      </p:sp>
    </p:spTree>
    <p:extLst>
      <p:ext uri="{BB962C8B-B14F-4D97-AF65-F5344CB8AC3E}">
        <p14:creationId xmlns:p14="http://schemas.microsoft.com/office/powerpoint/2010/main" val="200324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within a 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within a range of numbers</a:t>
            </a:r>
          </a:p>
          <a:p>
            <a:r>
              <a:rPr lang="en-US" dirty="0"/>
              <a:t>Put .. between two numbers. For example, camera $50..$100</a:t>
            </a:r>
          </a:p>
        </p:txBody>
      </p:sp>
    </p:spTree>
    <p:extLst>
      <p:ext uri="{BB962C8B-B14F-4D97-AF65-F5344CB8AC3E}">
        <p14:creationId xmlns:p14="http://schemas.microsoft.com/office/powerpoint/2010/main" val="40521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E96646-423E-4354-94C2-1A28227BF075}">
  <ds:schemaRefs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F051B7F-F45F-4FBB-974B-85B568B21B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2F4A21B-80B9-40F1-8308-E0B7F0FE0B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Quotable design</Template>
  <TotalTime>0</TotalTime>
  <Words>145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Century Gothic</vt:lpstr>
      <vt:lpstr>Geneva</vt:lpstr>
      <vt:lpstr>Verdana</vt:lpstr>
      <vt:lpstr>Verdana</vt:lpstr>
      <vt:lpstr>Wingdings 2</vt:lpstr>
      <vt:lpstr>Quotable</vt:lpstr>
      <vt:lpstr>Internet Searches</vt:lpstr>
      <vt:lpstr>Common Search Techniques</vt:lpstr>
      <vt:lpstr>Search Social Media</vt:lpstr>
      <vt:lpstr>Search a price</vt:lpstr>
      <vt:lpstr>Search Hashtags</vt:lpstr>
      <vt:lpstr>Common Search Techniques</vt:lpstr>
      <vt:lpstr>Exclude Words </vt:lpstr>
      <vt:lpstr>Exact Match</vt:lpstr>
      <vt:lpstr>Search within a range</vt:lpstr>
      <vt:lpstr>BOOLEAN SEARCH SYMBOLS</vt:lpstr>
      <vt:lpstr>Search an image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2019-06-26T16:23:42Z</dcterms:created>
  <dcterms:modified xsi:type="dcterms:W3CDTF">2019-06-26T18:27:42Z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